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0" r:id="rId3"/>
    <p:sldId id="290" r:id="rId4"/>
    <p:sldId id="299" r:id="rId5"/>
    <p:sldId id="300" r:id="rId6"/>
    <p:sldId id="301" r:id="rId7"/>
    <p:sldId id="302" r:id="rId8"/>
    <p:sldId id="303" r:id="rId9"/>
    <p:sldId id="306" r:id="rId10"/>
    <p:sldId id="304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A00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749"/>
    <p:restoredTop sz="96296"/>
  </p:normalViewPr>
  <p:slideViewPr>
    <p:cSldViewPr snapToGrid="0" snapToObjects="1">
      <p:cViewPr varScale="1">
        <p:scale>
          <a:sx n="88" d="100"/>
          <a:sy n="88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9/21/2023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6" name="Picture 2" descr="You too, embrace cross-platform development with React Native">
            <a:extLst>
              <a:ext uri="{FF2B5EF4-FFF2-40B4-BE49-F238E27FC236}">
                <a16:creationId xmlns:a16="http://schemas.microsoft.com/office/drawing/2014/main" id="{FF6480BA-1A2B-3FA0-773B-CF90DC3546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01" y="57114"/>
            <a:ext cx="952499" cy="6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8142D-6D48-48A2-83B1-5FBEEEEC09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182370" cy="57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galayout.com/docs/flex-direct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Styles and Layout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Fixed Dimensions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1C6B3D-4CBF-5830-95B8-A55DDAFF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component's height and width determine its size on the screen.</a:t>
            </a:r>
          </a:p>
          <a:p>
            <a:pPr>
              <a:lnSpc>
                <a:spcPct val="150000"/>
              </a:lnSpc>
            </a:pPr>
            <a:r>
              <a:rPr lang="en-US" dirty="0"/>
              <a:t>The general way to set the dimensions of a component is by adding a fixed width and height to the style. </a:t>
            </a:r>
          </a:p>
          <a:p>
            <a:pPr>
              <a:lnSpc>
                <a:spcPct val="150000"/>
              </a:lnSpc>
            </a:pPr>
            <a:r>
              <a:rPr lang="en-US" dirty="0"/>
              <a:t>All dimensions in React Native are unitless and represent density-independent pixels.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</p:spTree>
    <p:extLst>
      <p:ext uri="{BB962C8B-B14F-4D97-AF65-F5344CB8AC3E}">
        <p14:creationId xmlns:p14="http://schemas.microsoft.com/office/powerpoint/2010/main" val="342980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Fixed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E55784-D398-DC42-5DB4-084BA232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9" y="1895063"/>
            <a:ext cx="7186811" cy="2504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CAA249-720D-9B70-4880-A050C4D6423D}"/>
              </a:ext>
            </a:extLst>
          </p:cNvPr>
          <p:cNvSpPr txBox="1"/>
          <p:nvPr/>
        </p:nvSpPr>
        <p:spPr>
          <a:xfrm>
            <a:off x="600585" y="5234469"/>
            <a:ext cx="11161806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Setting dimensions this way is common for components whose size should always be fixed to a number of points and not calculated based on screen size.</a:t>
            </a:r>
            <a:endParaRPr lang="en-V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99013C-3810-F5D6-55EF-56426EF7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780" y="935916"/>
            <a:ext cx="1779977" cy="385661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100710-5C58-C3D0-CA32-59B37284C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851" y="935916"/>
            <a:ext cx="1782540" cy="385661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85357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Flex Dimensions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1C6B3D-4CBF-5830-95B8-A55DDAFF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 flex in a component's style to have the component expand and shrink dynamically based on available space.</a:t>
            </a:r>
          </a:p>
          <a:p>
            <a:pPr>
              <a:lnSpc>
                <a:spcPct val="150000"/>
              </a:lnSpc>
            </a:pPr>
            <a:r>
              <a:rPr lang="en-US" dirty="0"/>
              <a:t>Normally you will use </a:t>
            </a:r>
            <a:r>
              <a:rPr lang="en-US" b="1" dirty="0"/>
              <a:t>flex: 1</a:t>
            </a:r>
            <a:r>
              <a:rPr lang="en-US" dirty="0"/>
              <a:t>, which tells a component to fill all available space, shared evenly amongst other components with the same parent.</a:t>
            </a:r>
          </a:p>
          <a:p>
            <a:pPr>
              <a:lnSpc>
                <a:spcPct val="150000"/>
              </a:lnSpc>
            </a:pPr>
            <a:r>
              <a:rPr lang="en-US" dirty="0"/>
              <a:t>The larger the flex given, the higher the ratio of space a component will take compared to its siblings.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</p:spTree>
    <p:extLst>
      <p:ext uri="{BB962C8B-B14F-4D97-AF65-F5344CB8AC3E}">
        <p14:creationId xmlns:p14="http://schemas.microsoft.com/office/powerpoint/2010/main" val="171569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Flex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55CA5F-5E86-F2C6-9184-44AC9CDB9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988" y="1712131"/>
            <a:ext cx="7259245" cy="34337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7F16C6-DF97-AB1D-12F7-D3CA0D6A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33" y="1392054"/>
            <a:ext cx="1955468" cy="4236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E0D0C-9888-3910-B3FA-E6E10D28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116" y="1392054"/>
            <a:ext cx="1958284" cy="42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Percentage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24264-CC6A-A5DA-73E5-67A7A839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you want to fill a certain portion of the screen, but you don't want to use the flex layout, you can use </a:t>
            </a:r>
            <a:r>
              <a:rPr lang="en-US" b="1" dirty="0"/>
              <a:t>percentage</a:t>
            </a:r>
            <a:r>
              <a:rPr lang="en-US" dirty="0"/>
              <a:t> values in the component's style</a:t>
            </a:r>
          </a:p>
          <a:p>
            <a:pPr>
              <a:lnSpc>
                <a:spcPct val="150000"/>
              </a:lnSpc>
            </a:pPr>
            <a:r>
              <a:rPr lang="en-US" dirty="0"/>
              <a:t>Similar to flex dimensions, percentage dimensions require parent with a defined size.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2684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FDF10-883C-69CD-3D57-78289AC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313E-A776-2AE7-EF4C-5E1D45A3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71CD12-73DA-A559-6A3A-819CABAC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Percentage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68D12-9C54-06DA-E9AD-30500FD9AFE0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and Width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464C31-53C9-B9A0-4921-509C97011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22958"/>
            <a:ext cx="7835346" cy="36488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0FB54-CB24-95E9-D294-C6A6228E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508" y="1397000"/>
            <a:ext cx="1767692" cy="38244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37143F-9158-56CA-5083-7723B4C3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249" y="1397000"/>
            <a:ext cx="1765151" cy="38244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7837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323616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5468A-A1E2-4769-A76C-629C1FB6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38E2A-7474-4FFE-334D-BDCE352F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48E2F-CB6E-D197-72DF-592550B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378371-422B-0646-32EE-4B8E0AA9D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A component can specify the layout of its children using the Flexbox algorithm. </a:t>
            </a:r>
          </a:p>
          <a:p>
            <a:pPr>
              <a:lnSpc>
                <a:spcPct val="160000"/>
              </a:lnSpc>
            </a:pPr>
            <a:r>
              <a:rPr lang="en-US" dirty="0"/>
              <a:t>Flexbox is designed to provide a consistent layout on different screen sizes.</a:t>
            </a:r>
          </a:p>
          <a:p>
            <a:pPr>
              <a:lnSpc>
                <a:spcPct val="160000"/>
              </a:lnSpc>
            </a:pPr>
            <a:r>
              <a:rPr lang="en-US" dirty="0"/>
              <a:t>Flexbox works the same way in React Native as it does in CSS on the web, with a few exceptions. The defaults are different:</a:t>
            </a:r>
          </a:p>
          <a:p>
            <a:pPr lvl="1">
              <a:lnSpc>
                <a:spcPct val="160000"/>
              </a:lnSpc>
            </a:pPr>
            <a:r>
              <a:rPr lang="en-US" b="1" dirty="0" err="1"/>
              <a:t>flexDirection</a:t>
            </a:r>
            <a:r>
              <a:rPr lang="en-US" dirty="0"/>
              <a:t> defaulting to </a:t>
            </a:r>
            <a:r>
              <a:rPr lang="en-US" b="1" dirty="0"/>
              <a:t>column</a:t>
            </a:r>
            <a:r>
              <a:rPr lang="en-US" dirty="0"/>
              <a:t> instead of </a:t>
            </a:r>
            <a:r>
              <a:rPr lang="en-US" b="1" dirty="0"/>
              <a:t>row</a:t>
            </a:r>
            <a:r>
              <a:rPr lang="en-US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US" b="1" dirty="0" err="1"/>
              <a:t>alignContent</a:t>
            </a:r>
            <a:r>
              <a:rPr lang="en-US" dirty="0"/>
              <a:t> defaulting to </a:t>
            </a:r>
            <a:r>
              <a:rPr lang="en-US" b="1" dirty="0"/>
              <a:t>flex-start</a:t>
            </a:r>
            <a:r>
              <a:rPr lang="en-US" dirty="0"/>
              <a:t> instead of </a:t>
            </a:r>
            <a:r>
              <a:rPr lang="en-US" b="1" dirty="0"/>
              <a:t>stretch</a:t>
            </a:r>
            <a:r>
              <a:rPr lang="en-US" dirty="0"/>
              <a:t>, </a:t>
            </a:r>
          </a:p>
          <a:p>
            <a:pPr lvl="1">
              <a:lnSpc>
                <a:spcPct val="160000"/>
              </a:lnSpc>
            </a:pPr>
            <a:r>
              <a:rPr lang="en-US" b="1" dirty="0" err="1"/>
              <a:t>flexShrink</a:t>
            </a:r>
            <a:r>
              <a:rPr lang="en-US" dirty="0"/>
              <a:t> defaulting to 0 instead of 1, 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The </a:t>
            </a:r>
            <a:r>
              <a:rPr lang="en-US" b="1" dirty="0"/>
              <a:t>flex</a:t>
            </a:r>
            <a:r>
              <a:rPr lang="en-US" dirty="0"/>
              <a:t> parameter only supporting a single number.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1144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5468A-A1E2-4769-A76C-629C1FB6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38E2A-7474-4FFE-334D-BDCE352F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48E2F-CB6E-D197-72DF-592550B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1C1E21"/>
                </a:solidFill>
                <a:effectLst/>
                <a:latin typeface="Optimistic Display"/>
              </a:rPr>
              <a:t>Flex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BC212-E666-793C-99B4-68952EE74A83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A3866-9EB1-EAD4-ECA1-D465B37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" y="1535543"/>
            <a:ext cx="4927004" cy="4809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41AF11-E668-1880-4F22-F55E319A9FFB}"/>
              </a:ext>
            </a:extLst>
          </p:cNvPr>
          <p:cNvSpPr txBox="1"/>
          <p:nvPr/>
        </p:nvSpPr>
        <p:spPr>
          <a:xfrm>
            <a:off x="5147779" y="2979846"/>
            <a:ext cx="6925641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following example, the red, green, and blue views are all children in the container view that has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flex: 1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set.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 uses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flex: 1</a:t>
            </a:r>
            <a:endParaRPr lang="en-US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u="none" strike="noStrike" dirty="0">
                <a:solidFill>
                  <a:srgbClr val="00FA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 uses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flex: 2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u="none" strike="noStrike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 uses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flex: 3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.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1+2+3 = 6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which means that the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 will get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1/6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 the space, the </a:t>
            </a:r>
            <a:r>
              <a:rPr lang="en-US" b="0" i="0" u="none" strike="noStrike" dirty="0">
                <a:solidFill>
                  <a:srgbClr val="00FA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2/6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 the space, and the </a:t>
            </a:r>
            <a:r>
              <a:rPr lang="en-US" b="0" i="0" u="none" strike="noStrike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3/6</a:t>
            </a:r>
            <a:r>
              <a:rPr lang="en-US" b="0" i="0" u="none" strike="noStrike" dirty="0">
                <a:solidFill>
                  <a:srgbClr val="1C1E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 the space.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013233-336A-88C9-9F04-224D3EA1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023" y="501363"/>
            <a:ext cx="1159972" cy="2509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0FE95F-6124-DA95-CBA0-C9F93A38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000" y="513194"/>
            <a:ext cx="1159972" cy="25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1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DDF2-6AF7-A5D5-B624-602AB4DC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/>
              <a:t>flexDirection</a:t>
            </a:r>
            <a:r>
              <a:rPr lang="en-US" dirty="0"/>
              <a:t> controls the direction in which the children of a node are laid out.</a:t>
            </a:r>
          </a:p>
          <a:p>
            <a:pPr>
              <a:lnSpc>
                <a:spcPct val="150000"/>
              </a:lnSpc>
            </a:pPr>
            <a:r>
              <a:rPr lang="en-US" dirty="0"/>
              <a:t>This is also referred to as the main axis.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cross axis is the axis perpendicular to the main axis, or the axis which the wrapping lines are laid out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26540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Styling techniques for React-Native components</a:t>
            </a:r>
          </a:p>
          <a:p>
            <a:pPr>
              <a:lnSpc>
                <a:spcPct val="150000"/>
              </a:lnSpc>
            </a:pPr>
            <a:r>
              <a:rPr lang="en-US" dirty="0"/>
              <a:t>Set width and height for React Native components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how to create layouts for React Native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DDF2-6AF7-A5D5-B624-602AB4DC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53086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4200" b="1" dirty="0"/>
              <a:t>column</a:t>
            </a:r>
            <a:r>
              <a:rPr lang="en-US" sz="4200" dirty="0"/>
              <a:t> (default value): Align children from top to bottom. If wrapping is enabled, then the next line will start to the right of the first item on the top of the container.</a:t>
            </a:r>
          </a:p>
          <a:p>
            <a:pPr>
              <a:lnSpc>
                <a:spcPct val="170000"/>
              </a:lnSpc>
            </a:pPr>
            <a:r>
              <a:rPr lang="en-US" sz="4200" b="1" dirty="0"/>
              <a:t>row</a:t>
            </a:r>
            <a:r>
              <a:rPr lang="en-US" sz="4200" dirty="0"/>
              <a:t>: Align children from left to right. If wrapping is enabled, then the next line will start under the first item on the left of the container.</a:t>
            </a:r>
          </a:p>
          <a:p>
            <a:pPr>
              <a:lnSpc>
                <a:spcPct val="170000"/>
              </a:lnSpc>
            </a:pPr>
            <a:r>
              <a:rPr lang="en-US" sz="4200" b="1" dirty="0"/>
              <a:t>column-reverse</a:t>
            </a:r>
            <a:r>
              <a:rPr lang="en-US" sz="4200" dirty="0"/>
              <a:t>: Align children from bottom to top. If wrapping is enabled, then the next line will start to the right of the first item on the bottom of the container.</a:t>
            </a:r>
          </a:p>
          <a:p>
            <a:pPr>
              <a:lnSpc>
                <a:spcPct val="170000"/>
              </a:lnSpc>
            </a:pPr>
            <a:r>
              <a:rPr lang="en-US" sz="4200" b="1" dirty="0"/>
              <a:t>row-reverse:</a:t>
            </a:r>
            <a:r>
              <a:rPr lang="en-US" sz="4200" dirty="0"/>
              <a:t> Align children from right to left. If wrapping is enabled, then the next line will start under the first item on the right of the container.</a:t>
            </a:r>
          </a:p>
          <a:p>
            <a:pPr>
              <a:lnSpc>
                <a:spcPct val="170000"/>
              </a:lnSpc>
            </a:pPr>
            <a:r>
              <a:rPr lang="en-US" sz="4200" dirty="0"/>
              <a:t>Read more: </a:t>
            </a:r>
            <a:r>
              <a:rPr lang="en-US" sz="4200" dirty="0">
                <a:hlinkClick r:id="rId2"/>
              </a:rPr>
              <a:t>https://yogalayout.com/docs/flex-direction/</a:t>
            </a:r>
            <a:endParaRPr lang="en-US" sz="4200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19102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 - Demo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E0DE9-A719-3374-EF72-A6724035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74" y="2279952"/>
            <a:ext cx="8248706" cy="399216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142C3E-DF05-46C0-7ED9-3F280FED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14" y="1262191"/>
            <a:ext cx="8364429" cy="806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Source code summary:</a:t>
            </a:r>
          </a:p>
        </p:txBody>
      </p:sp>
    </p:spTree>
    <p:extLst>
      <p:ext uri="{BB962C8B-B14F-4D97-AF65-F5344CB8AC3E}">
        <p14:creationId xmlns:p14="http://schemas.microsoft.com/office/powerpoint/2010/main" val="661237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 - Demo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97D44-526E-F687-1D08-2E9C50AA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9" y="1506071"/>
            <a:ext cx="5014007" cy="4877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8ABD0-70E3-C894-B0E9-1D6F1099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57" y="1506071"/>
            <a:ext cx="6235793" cy="48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4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 - Demo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117EF7-2C2A-D28A-5795-9A9C32B9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73" y="1912550"/>
            <a:ext cx="9020453" cy="41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 Direction - </a:t>
            </a:r>
            <a:r>
              <a:rPr lang="en-US" dirty="0" err="1"/>
              <a:t>Ouput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E46C0-A0FA-0A21-B925-22B914C4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2" y="1546171"/>
            <a:ext cx="2213031" cy="478800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06B9D-21BF-4353-F649-AAC458BC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7" y="1507620"/>
            <a:ext cx="2213031" cy="478800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3FF20-3A60-151D-E9B5-FC1EA645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74" y="1490502"/>
            <a:ext cx="2213031" cy="478800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8E50A7-9072-CB2C-D627-E595099D1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169" y="1507620"/>
            <a:ext cx="2213032" cy="47880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8264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 Direction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DDF2-6AF7-A5D5-B624-602AB4DC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50988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Layout direction </a:t>
            </a:r>
            <a:r>
              <a:rPr lang="en-US" dirty="0"/>
              <a:t>specifies the direction in which children and text in a hierarchy should be laid out. Layout direction also affects what edge start and end refer to. </a:t>
            </a:r>
          </a:p>
          <a:p>
            <a:pPr>
              <a:lnSpc>
                <a:spcPct val="170000"/>
              </a:lnSpc>
            </a:pPr>
            <a:r>
              <a:rPr lang="en-US" dirty="0"/>
              <a:t>By default, React Native lays out with </a:t>
            </a:r>
            <a:r>
              <a:rPr lang="en-US" b="1" dirty="0"/>
              <a:t>LTR</a:t>
            </a:r>
            <a:r>
              <a:rPr lang="en-US" dirty="0"/>
              <a:t> layout direction. In this mode start refers to left and end refers to right.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LTR</a:t>
            </a:r>
            <a:r>
              <a:rPr lang="en-US" dirty="0"/>
              <a:t> (default value): Text and children are laid out from left to right. Margin and padding applied to the start of an element are applied on the left side.</a:t>
            </a:r>
          </a:p>
          <a:p>
            <a:pPr lvl="1">
              <a:lnSpc>
                <a:spcPct val="170000"/>
              </a:lnSpc>
            </a:pPr>
            <a:r>
              <a:rPr lang="en-US" b="1" dirty="0"/>
              <a:t>RTL</a:t>
            </a:r>
            <a:r>
              <a:rPr lang="en-US" dirty="0"/>
              <a:t>: Text and children are laid out from right to left. Margin and padding applied to the start of an element are applied on the right side.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326942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20D5D7-7100-411D-1C5E-D19966B4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To choose the right layout for a component's children, we must make 3 choices:</a:t>
            </a:r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C6AD75-B6AA-6B10-2575-E6AA5219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1" y="2633423"/>
            <a:ext cx="8144257" cy="37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20D5D7-7100-411D-1C5E-D19966B4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i="0" u="none" strike="noStrike" dirty="0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To choose the right layout for a component's children, we must make 3 choices:</a:t>
            </a:r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C6AD75-B6AA-6B10-2575-E6AA5219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1" y="2633423"/>
            <a:ext cx="8144257" cy="37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20D5D7-7100-411D-1C5E-D19966B4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i="1" u="none" strike="noStrike" dirty="0" err="1">
                <a:solidFill>
                  <a:srgbClr val="263053"/>
                </a:solidFill>
                <a:effectLst/>
                <a:latin typeface="Helvetica Neue" panose="02000503000000020004" pitchFamily="2" charset="0"/>
              </a:rPr>
              <a:t>Toggle.js</a:t>
            </a:r>
            <a:endParaRPr lang="en-VN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85713-1E22-9FC1-B48F-1DD7739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8944"/>
            <a:ext cx="6683162" cy="405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56784-D038-3B28-538E-15B227E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55" y="2298944"/>
            <a:ext cx="3320377" cy="34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2C8FF-9C49-DE3A-7174-64C080EF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1468645"/>
            <a:ext cx="5056094" cy="4916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AF89AB-C73E-70CE-3FDF-EEA52F5E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15" y="387328"/>
            <a:ext cx="4510572" cy="59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0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091D-E742-26D6-7830-8F17CF07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D3D4A-C07F-648D-799D-A8938AF0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9F986-76A9-58EB-50FA-4212F417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Output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C792-A126-E59B-9DC3-32C579D52D54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24DB5-F0F2-3134-36A0-8CDFC378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67" y="1536201"/>
            <a:ext cx="2132211" cy="4613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804C3-7D1C-9FF7-5B99-253DA1D5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225" y="1563812"/>
            <a:ext cx="2132212" cy="46131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D8BE0-5903-9573-8FF0-D0CA97D8B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96" y="1563814"/>
            <a:ext cx="2132211" cy="461314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4831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 this session, we learned the following:</a:t>
            </a:r>
          </a:p>
          <a:p>
            <a:pPr lvl="1"/>
            <a:r>
              <a:rPr lang="en-US" dirty="0"/>
              <a:t>Understand to styling for React-Native components</a:t>
            </a:r>
          </a:p>
          <a:p>
            <a:pPr lvl="1"/>
            <a:r>
              <a:rPr lang="en-US" dirty="0"/>
              <a:t>Understand set width and height for React Native components</a:t>
            </a:r>
          </a:p>
          <a:p>
            <a:pPr lvl="1"/>
            <a:r>
              <a:rPr lang="en-US" dirty="0"/>
              <a:t>Layouts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A04BC-17D1-1503-622F-8EBF055F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8D924-1FF0-CC84-4CB9-A7421BD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9C726-08F0-1793-8FB3-206DFB91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Basic - Styling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915870-6FED-4B8B-4AA4-8E8DE85C3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72175" cy="4627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With React Native, you style your application using JavaScript.</a:t>
            </a:r>
          </a:p>
          <a:p>
            <a:pPr>
              <a:lnSpc>
                <a:spcPct val="150000"/>
              </a:lnSpc>
            </a:pPr>
            <a:r>
              <a:rPr lang="en-US" dirty="0"/>
              <a:t>All of the core components accept a prop named </a:t>
            </a:r>
            <a:r>
              <a:rPr lang="en-US" b="1" dirty="0">
                <a:solidFill>
                  <a:srgbClr val="FF0000"/>
                </a:solidFill>
              </a:rPr>
              <a:t>style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The style </a:t>
            </a:r>
            <a:r>
              <a:rPr lang="en-US" b="1" dirty="0">
                <a:solidFill>
                  <a:srgbClr val="FF0000"/>
                </a:solidFill>
              </a:rPr>
              <a:t>names</a:t>
            </a:r>
            <a:r>
              <a:rPr lang="en-US" dirty="0"/>
              <a:t> and </a:t>
            </a:r>
            <a:r>
              <a:rPr lang="en-US" b="1" dirty="0">
                <a:solidFill>
                  <a:srgbClr val="FF0000"/>
                </a:solidFill>
              </a:rPr>
              <a:t>values</a:t>
            </a:r>
            <a:r>
              <a:rPr lang="en-US" dirty="0"/>
              <a:t> usually match how CSS works on the web, except names are written using camel casing, e.g. </a:t>
            </a:r>
            <a:r>
              <a:rPr lang="en-US" b="1" dirty="0" err="1"/>
              <a:t>backgroundColor</a:t>
            </a:r>
            <a:r>
              <a:rPr lang="en-US" dirty="0"/>
              <a:t> rather than </a:t>
            </a:r>
            <a:r>
              <a:rPr lang="en-US" b="1" dirty="0"/>
              <a:t>background-color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The style prop can be a plain old JavaScript object.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351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A04BC-17D1-1503-622F-8EBF055F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8D924-1FF0-CC84-4CB9-A7421BD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9C726-08F0-1793-8FB3-206DFB91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Inline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38E9C-7A12-B39F-ED42-FD7C22DF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65" y="2037535"/>
            <a:ext cx="9541124" cy="2537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5BAA2-E3E3-B019-76FD-C18340421247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- Styling</a:t>
            </a:r>
          </a:p>
        </p:txBody>
      </p:sp>
    </p:spTree>
    <p:extLst>
      <p:ext uri="{BB962C8B-B14F-4D97-AF65-F5344CB8AC3E}">
        <p14:creationId xmlns:p14="http://schemas.microsoft.com/office/powerpoint/2010/main" val="63017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A04BC-17D1-1503-622F-8EBF055F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8D924-1FF0-CC84-4CB9-A7421BD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9C726-08F0-1793-8FB3-206DFB91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The React Native StyleSheet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62B62-07FE-423A-B1E2-A1F2E804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99" y="1794623"/>
            <a:ext cx="8101201" cy="399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B6FA4-1F77-9272-137A-EAF79B070C2E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- Styling</a:t>
            </a:r>
          </a:p>
        </p:txBody>
      </p:sp>
    </p:spTree>
    <p:extLst>
      <p:ext uri="{BB962C8B-B14F-4D97-AF65-F5344CB8AC3E}">
        <p14:creationId xmlns:p14="http://schemas.microsoft.com/office/powerpoint/2010/main" val="388634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A04BC-17D1-1503-622F-8EBF055F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8D924-1FF0-CC84-4CB9-A7421BD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9C726-08F0-1793-8FB3-206DFB91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an array to the </a:t>
            </a:r>
            <a:r>
              <a:rPr lang="en-US" b="1" dirty="0"/>
              <a:t>style</a:t>
            </a:r>
            <a:r>
              <a:rPr lang="en-US" dirty="0"/>
              <a:t> prop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915870-6FED-4B8B-4AA4-8E8DE85C3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72175" cy="4627563"/>
          </a:xfrm>
        </p:spPr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dirty="0"/>
              <a:t>The last items in the array will override properties defined previously.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BB98E-A4E8-2555-2DFE-3CC18DD6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15" y="2513773"/>
            <a:ext cx="6729769" cy="3663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75498-08E4-A811-09BA-BE972857ADEC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- Styling</a:t>
            </a:r>
          </a:p>
        </p:txBody>
      </p:sp>
    </p:spTree>
    <p:extLst>
      <p:ext uri="{BB962C8B-B14F-4D97-AF65-F5344CB8AC3E}">
        <p14:creationId xmlns:p14="http://schemas.microsoft.com/office/powerpoint/2010/main" val="123371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6F1DD9-6899-228E-AF17-06210E2C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02" y="542205"/>
            <a:ext cx="6305798" cy="563475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A04BC-17D1-1503-622F-8EBF055F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09/21/2023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8D924-1FF0-CC84-4CB9-A7421BD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9C726-08F0-1793-8FB3-206DFB91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Demo: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E39D38-39A5-E51D-D7D2-51B94BE1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3" y="1776729"/>
            <a:ext cx="1908831" cy="413580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D5E24B-6FD8-1CF1-B359-D86ED24E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077" y="1775419"/>
            <a:ext cx="1911580" cy="413580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F1F00C-22F2-85D5-1320-93E5904EB553}"/>
              </a:ext>
            </a:extLst>
          </p:cNvPr>
          <p:cNvSpPr txBox="1"/>
          <p:nvPr/>
        </p:nvSpPr>
        <p:spPr>
          <a:xfrm>
            <a:off x="2511014" y="301308"/>
            <a:ext cx="2394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- Styling</a:t>
            </a:r>
          </a:p>
        </p:txBody>
      </p:sp>
    </p:spTree>
    <p:extLst>
      <p:ext uri="{BB962C8B-B14F-4D97-AF65-F5344CB8AC3E}">
        <p14:creationId xmlns:p14="http://schemas.microsoft.com/office/powerpoint/2010/main" val="196877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Height - Width</a:t>
            </a:r>
          </a:p>
        </p:txBody>
      </p:sp>
    </p:spTree>
    <p:extLst>
      <p:ext uri="{BB962C8B-B14F-4D97-AF65-F5344CB8AC3E}">
        <p14:creationId xmlns:p14="http://schemas.microsoft.com/office/powerpoint/2010/main" val="248575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12582</TotalTime>
  <Words>999</Words>
  <Application>Microsoft Office PowerPoint</Application>
  <PresentationFormat>Widescreen</PresentationFormat>
  <Paragraphs>157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.Lucida Grande UI Regular</vt:lpstr>
      <vt:lpstr>Arial</vt:lpstr>
      <vt:lpstr>Calibri</vt:lpstr>
      <vt:lpstr>Helvetica Neue</vt:lpstr>
      <vt:lpstr>Optimistic Display</vt:lpstr>
      <vt:lpstr>Wingdings</vt:lpstr>
      <vt:lpstr>Office Theme</vt:lpstr>
      <vt:lpstr>Styles and Layout</vt:lpstr>
      <vt:lpstr>Objectives</vt:lpstr>
      <vt:lpstr>PowerPoint Presentation</vt:lpstr>
      <vt:lpstr>Basic - Styling</vt:lpstr>
      <vt:lpstr>Inline style</vt:lpstr>
      <vt:lpstr>The React Native StyleSheet API</vt:lpstr>
      <vt:lpstr>Passing an array to the style prop</vt:lpstr>
      <vt:lpstr>Demo:</vt:lpstr>
      <vt:lpstr>PowerPoint Presentation</vt:lpstr>
      <vt:lpstr>Fixed Dimensions</vt:lpstr>
      <vt:lpstr>Fixed Dimensions</vt:lpstr>
      <vt:lpstr>Flex Dimensions</vt:lpstr>
      <vt:lpstr>Flex Dimensions</vt:lpstr>
      <vt:lpstr>Percentage Dimensions</vt:lpstr>
      <vt:lpstr>Percentage Dimensions</vt:lpstr>
      <vt:lpstr>PowerPoint Presentation</vt:lpstr>
      <vt:lpstr>Layout</vt:lpstr>
      <vt:lpstr>Flex</vt:lpstr>
      <vt:lpstr>Flex Direction</vt:lpstr>
      <vt:lpstr>Flex Direction</vt:lpstr>
      <vt:lpstr>Flex Direction - Demo</vt:lpstr>
      <vt:lpstr>Flex Direction - Demo</vt:lpstr>
      <vt:lpstr>Flex Direction - Demo</vt:lpstr>
      <vt:lpstr>Flex Direction - Ouput</vt:lpstr>
      <vt:lpstr>Layout Direction</vt:lpstr>
      <vt:lpstr>Example</vt:lpstr>
      <vt:lpstr>Example</vt:lpstr>
      <vt:lpstr>Example</vt:lpstr>
      <vt:lpstr>Example</vt:lpstr>
      <vt:lpstr>Example - Output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Chu Dinh Phu 2 (FE Ban NCPT)</cp:lastModifiedBy>
  <cp:revision>396</cp:revision>
  <dcterms:created xsi:type="dcterms:W3CDTF">2021-08-08T14:50:46Z</dcterms:created>
  <dcterms:modified xsi:type="dcterms:W3CDTF">2023-09-20T19:57:57Z</dcterms:modified>
</cp:coreProperties>
</file>